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2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0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30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38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15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47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36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10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8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19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2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3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8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3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6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5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1D42B96-F461-4C59-8402-3ED5B48DAA42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8D7CE7-F48E-4D9F-A516-5E2CF620C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2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cs typeface="B Nazanin" panose="00000400000000000000" pitchFamily="2" charset="-78"/>
              </a:rPr>
              <a:t>بررسی بازار ارز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07/07/2020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9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5280" y="1621536"/>
            <a:ext cx="6900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کمیسیون اروپا پیش بینی اقتصادی 2020 را تغییر داده است و پیش بینی می کند حتی با وجود حمایت های بانک مرکزی و دولت ها  رکود اقتصادی عمیق تر از آنچه قبلا پیش بینی شده بود اتفاق بیفتد.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564301"/>
              </p:ext>
            </p:extLst>
          </p:nvPr>
        </p:nvGraphicFramePr>
        <p:xfrm>
          <a:off x="2917953" y="3097106"/>
          <a:ext cx="81279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20606857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3591937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8698716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Nazanin" panose="00000400000000000000" pitchFamily="2" charset="-78"/>
                        </a:rPr>
                        <a:t>پیش بینی رشد اقتصادی</a:t>
                      </a:r>
                      <a:r>
                        <a:rPr lang="fa-IR" baseline="0" dirty="0" smtClean="0">
                          <a:cs typeface="B Nazanin" panose="00000400000000000000" pitchFamily="2" charset="-78"/>
                        </a:rPr>
                        <a:t> سال 2020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Nazanin" panose="00000400000000000000" pitchFamily="2" charset="-78"/>
                        </a:rPr>
                        <a:t>پیش بینی رشد اقتصادی سال 2020(جدید)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66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اروپا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7.7-%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8.7-%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560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فرانسه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8.2-%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10.6-%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034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آلمان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6.3-%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6.5-%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191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اسپانیا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9.4-%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10.9-%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03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ایتالیا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9.5-%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Nazanin" panose="00000400000000000000" pitchFamily="2" charset="-78"/>
                        </a:rPr>
                        <a:t>11.2-%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54225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24672" y="1011936"/>
            <a:ext cx="2621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اروپا:</a:t>
            </a:r>
            <a:endParaRPr lang="en-US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715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89376" y="1584341"/>
            <a:ext cx="7254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بانک مرکزی استرالیا نرخ بهره خود را در سطح 0.25%باقی گذاشت.</a:t>
            </a:r>
          </a:p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در بیانیه بانک مرکزی آمده است:</a:t>
            </a:r>
          </a:p>
          <a:p>
            <a:pPr algn="r" rtl="1"/>
            <a:r>
              <a:rPr lang="fa-IR" dirty="0" smtClean="0">
                <a:cs typeface="B Nazanin" panose="00000400000000000000" pitchFamily="2" charset="-78"/>
              </a:rPr>
              <a:t>"بانک مرکزی به رویکرد انبساطی خود ادامه خواهد داد. بانک مرکزی آماده است تا خرید های اوراق را مجدد در صورت لزوم افزایش دهد و هرکاری که جهت حصول اطمینان از کارایی بازار اوراق لازم است را انجام دهد.با این وجود چشم انداز همچنان نامشخص است و انتظار می رود ریکاوری در مسیری پر پیچ و خم و بسته به شرایط ویروس انجام شود.به نظر می رسد حمایت مالی و پولی برای مدتی مورد نیاز باشد.استرالیا در حال تجربه کردن بزرگترین رکود اقتصادی خود از دهه 1930 می باشد و شیوع بیماری منجر شده است تا مصرف کنندگان و تولید کنندگان محتاط عمل کنند.شاخص های اقتصادی جهانی در حال حاضر بهبود پیدا کرده اند و نشان می دهد این رکود در حال خنثی شدن می باشد."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5824" y="4169664"/>
            <a:ext cx="6717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آمار مبتلایان به کرونا در استرالیا به شدت افزایش پیدا کرده است</a:t>
            </a:r>
            <a:r>
              <a:rPr lang="en-US" dirty="0" smtClean="0">
                <a:cs typeface="B Nazanin" panose="00000400000000000000" pitchFamily="2" charset="-78"/>
              </a:rPr>
              <a:t>.</a:t>
            </a:r>
            <a:r>
              <a:rPr lang="fa-IR" dirty="0" smtClean="0">
                <a:cs typeface="B Nazanin" panose="00000400000000000000" pitchFamily="2" charset="-78"/>
              </a:rPr>
              <a:t>روز گذشته 127نفر به تعداد مبتلایان در این کشور اضافه شده بود در حالی که امروز 191 نفر به تعداد مبتلایان اضافه شده است.شهر ملبورن تحت فشار قرنطینه به مدت 6 هفته قرار دارد.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49184" y="940218"/>
            <a:ext cx="2694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 smtClean="0">
                <a:cs typeface="B Nazanin" panose="00000400000000000000" pitchFamily="2" charset="-78"/>
              </a:rPr>
              <a:t>استرالیا:</a:t>
            </a:r>
            <a:endParaRPr lang="en-US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4663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5872" y="1060704"/>
            <a:ext cx="4023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 smtClean="0">
                <a:cs typeface="B Nazanin" panose="00000400000000000000" pitchFamily="2" charset="-78"/>
              </a:rPr>
              <a:t>نموار جفت ارزها: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464" y="2333624"/>
            <a:ext cx="7827264" cy="31893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46720" y="1645920"/>
            <a:ext cx="2572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 smtClean="0">
                <a:cs typeface="B Nazanin" panose="00000400000000000000" pitchFamily="2" charset="-78"/>
              </a:rPr>
              <a:t>یورو دلار:</a:t>
            </a:r>
            <a:endParaRPr lang="en-US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7150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22976" y="1170432"/>
            <a:ext cx="4791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400" b="1" dirty="0" smtClean="0">
                <a:cs typeface="B Nazanin" panose="00000400000000000000" pitchFamily="2" charset="-78"/>
              </a:rPr>
              <a:t>شاخص دلار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350" y="2079689"/>
            <a:ext cx="8121082" cy="315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8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567" y="1987296"/>
            <a:ext cx="8841932" cy="34467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88352" y="1207008"/>
            <a:ext cx="3645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400" b="1" dirty="0" smtClean="0">
                <a:cs typeface="B Nazanin" panose="00000400000000000000" pitchFamily="2" charset="-78"/>
              </a:rPr>
              <a:t>نمودار</a:t>
            </a:r>
            <a:r>
              <a:rPr lang="fa-IR" sz="2400" b="1" dirty="0"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cs typeface="B Nazanin" panose="00000400000000000000" pitchFamily="2" charset="-78"/>
              </a:rPr>
              <a:t>کیوی دلار</a:t>
            </a:r>
            <a:endParaRPr lang="en-US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5643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93</TotalTime>
  <Words>293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 Nazanin</vt:lpstr>
      <vt:lpstr>Corbel</vt:lpstr>
      <vt:lpstr>Tahoma</vt:lpstr>
      <vt:lpstr>Parallax</vt:lpstr>
      <vt:lpstr>بررسی بازار ارز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بررسی فاندانتال بازار ارز</dc:title>
  <dc:creator>Windows User</dc:creator>
  <cp:lastModifiedBy>Windows User</cp:lastModifiedBy>
  <cp:revision>9</cp:revision>
  <dcterms:created xsi:type="dcterms:W3CDTF">2020-07-07T08:41:07Z</dcterms:created>
  <dcterms:modified xsi:type="dcterms:W3CDTF">2020-07-07T10:14:48Z</dcterms:modified>
</cp:coreProperties>
</file>